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209800" y="19050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332"/>
              </a:solidFill>
              <a:latin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332"/>
                </a:solidFill>
                <a:latin typeface="Verdana" panose="020B0604030504040204" pitchFamily="34" charset="0"/>
              </a:rPr>
              <a:t>Community Service Hours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332"/>
                </a:solidFill>
                <a:latin typeface="Verdana" panose="020B0604030504040204" pitchFamily="34" charset="0"/>
              </a:rPr>
              <a:t>x2VOL.com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332"/>
                </a:solidFill>
                <a:latin typeface="Verdana" panose="020B0604030504040204" pitchFamily="34" charset="0"/>
              </a:rPr>
              <a:t>Student Login</a:t>
            </a:r>
            <a:br>
              <a:rPr lang="en-US" altLang="en-US" sz="3600" b="1" dirty="0">
                <a:solidFill>
                  <a:srgbClr val="002332"/>
                </a:solidFill>
                <a:latin typeface="Verdana" panose="020B0604030504040204" pitchFamily="34" charset="0"/>
              </a:rPr>
            </a:br>
            <a:endParaRPr lang="en-US" altLang="en-US" sz="3600" b="1" dirty="0">
              <a:solidFill>
                <a:srgbClr val="002332"/>
              </a:solidFill>
              <a:latin typeface="Verdana" panose="020B0604030504040204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209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94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074656" y="398463"/>
            <a:ext cx="8928182" cy="762000"/>
          </a:xfrm>
        </p:spPr>
        <p:txBody>
          <a:bodyPr/>
          <a:lstStyle/>
          <a:p>
            <a:pPr algn="ctr"/>
            <a:r>
              <a:rPr lang="en-US" altLang="en-US" b="1" dirty="0" smtClean="0">
                <a:latin typeface="Verdana" panose="020B0604030504040204" pitchFamily="34" charset="0"/>
              </a:rPr>
              <a:t>View Service Hour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22" y="1442301"/>
            <a:ext cx="8169348" cy="5064258"/>
          </a:xfrm>
          <a:prstGeom prst="rect">
            <a:avLst/>
          </a:prstGeom>
        </p:spPr>
      </p:pic>
      <p:sp>
        <p:nvSpPr>
          <p:cNvPr id="12292" name="Oval 1"/>
          <p:cNvSpPr>
            <a:spLocks noChangeArrowheads="1"/>
          </p:cNvSpPr>
          <p:nvPr/>
        </p:nvSpPr>
        <p:spPr bwMode="auto">
          <a:xfrm>
            <a:off x="4185501" y="1346069"/>
            <a:ext cx="1219200" cy="381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4841" y="381000"/>
            <a:ext cx="1043075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latin typeface="Verdana" panose="020B0604030504040204" pitchFamily="34" charset="0"/>
              </a:rPr>
              <a:t>See Snapshot of your x2VOL Account on your </a:t>
            </a:r>
            <a:r>
              <a:rPr lang="en-US" altLang="en-US" sz="3200" b="1" dirty="0" smtClean="0">
                <a:latin typeface="Verdana" panose="020B0604030504040204" pitchFamily="34" charset="0"/>
              </a:rPr>
              <a:t>Dashboard to see your progress!</a:t>
            </a:r>
            <a:endParaRPr lang="en-US" altLang="en-US" sz="3200" b="1" dirty="0">
              <a:latin typeface="Verdana" panose="020B0604030504040204" pitchFamily="34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8"/>
          <a:stretch>
            <a:fillRect/>
          </a:stretch>
        </p:blipFill>
        <p:spPr bwMode="auto">
          <a:xfrm>
            <a:off x="2667000" y="1663831"/>
            <a:ext cx="7010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Try the x2VOL Free Mobile App!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11600"/>
            <a:ext cx="8229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209800" y="2522538"/>
            <a:ext cx="769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After you register and login on the web site – try our mobile app to log your hours!</a:t>
            </a:r>
          </a:p>
        </p:txBody>
      </p:sp>
      <p:pic>
        <p:nvPicPr>
          <p:cNvPr id="14341" name="Picture 2" descr="C:\Users\Michelle Pitman\Desktop\MOBILE\APP Screen Shots\x2VOL_app-icon-512x5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4" y="609600"/>
            <a:ext cx="9096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App Screens</a:t>
            </a:r>
          </a:p>
        </p:txBody>
      </p:sp>
      <p:pic>
        <p:nvPicPr>
          <p:cNvPr id="15363" name="Picture 2" descr="C:\Users\Michelle Pitman\Desktop\MOBILE\APP Screen Shots\Screenshots_iPhone\IMG_058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755776"/>
            <a:ext cx="11668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Michelle Pitman\Desktop\MOBILE\APP Screen Shots\Screenshots_iPhone\IMG_058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766888"/>
            <a:ext cx="11858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C:\Users\Michelle Pitman\Desktop\MOBILE\APP Screen Shots\Screenshots_iPhone\IMG_058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6" y="1766888"/>
            <a:ext cx="11588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C:\Users\Michelle Pitman\Desktop\MOBILE\APP Screen Shots\Screenshots_iPhone\IMG_058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819275"/>
            <a:ext cx="117316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:\Users\Michelle Pitman\Desktop\MOBILE\APP Screen Shots\Screenshots_iPhone\IMG_058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801814"/>
            <a:ext cx="11350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C:\Users\Michelle Pitman\Desktop\MOBILE\APP Screen Shots\Screenshots_iPhone\IMG_058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819276"/>
            <a:ext cx="1123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C:\Users\Michelle Pitman\Desktop\MOBILE\APP Screen Shots\Screenshots_iPhone\IMG_058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835151"/>
            <a:ext cx="1162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1752600" y="4038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Note: </a:t>
            </a:r>
            <a:r>
              <a:rPr lang="en-US" altLang="en-US" b="1">
                <a:solidFill>
                  <a:schemeClr val="tx1"/>
                </a:solidFill>
              </a:rPr>
              <a:t>You must login at least once on the web site </a:t>
            </a:r>
            <a:r>
              <a:rPr lang="en-US" altLang="en-US">
                <a:solidFill>
                  <a:schemeClr val="tx1"/>
                </a:solidFill>
              </a:rPr>
              <a:t>before you can use the free x2VOL mobile app. The app is for logging hours only. </a:t>
            </a:r>
          </a:p>
        </p:txBody>
      </p:sp>
    </p:spTree>
    <p:extLst>
      <p:ext uri="{BB962C8B-B14F-4D97-AF65-F5344CB8AC3E}">
        <p14:creationId xmlns:p14="http://schemas.microsoft.com/office/powerpoint/2010/main" val="2747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8153400" cy="762000"/>
          </a:xfrm>
        </p:spPr>
        <p:txBody>
          <a:bodyPr/>
          <a:lstStyle/>
          <a:p>
            <a:pPr algn="ctr"/>
            <a:r>
              <a:rPr lang="en-US" altLang="en-US" sz="3200"/>
              <a:t>Access x2VOL through Family Connection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48554" y="1923554"/>
            <a:ext cx="6629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u="sng" dirty="0">
                <a:solidFill>
                  <a:schemeClr val="tx1"/>
                </a:solidFill>
              </a:rPr>
              <a:t>Sign into Family Connection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If you need your Family Connection login information contact your school admin.</a:t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Click on the x2VOL link under the </a:t>
            </a:r>
            <a:r>
              <a:rPr lang="en-US" altLang="en-US" u="sng" dirty="0">
                <a:solidFill>
                  <a:schemeClr val="tx1"/>
                </a:solidFill>
              </a:rPr>
              <a:t>Resources</a:t>
            </a:r>
            <a:r>
              <a:rPr lang="en-US" altLang="en-US" dirty="0">
                <a:solidFill>
                  <a:schemeClr val="tx1"/>
                </a:solidFill>
              </a:rPr>
              <a:t> on the left hand side of your screen in Family Connection.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Complete your x2VOL profile the </a:t>
            </a:r>
            <a:r>
              <a:rPr lang="en-US" altLang="en-US" dirty="0" smtClean="0">
                <a:solidFill>
                  <a:schemeClr val="tx1"/>
                </a:solidFill>
              </a:rPr>
              <a:t>first </a:t>
            </a:r>
            <a:r>
              <a:rPr lang="en-US" altLang="en-US" dirty="0">
                <a:solidFill>
                  <a:schemeClr val="tx1"/>
                </a:solidFill>
              </a:rPr>
              <a:t>time you access </a:t>
            </a:r>
            <a:r>
              <a:rPr lang="en-US" altLang="en-US" dirty="0" smtClean="0">
                <a:solidFill>
                  <a:schemeClr val="tx1"/>
                </a:solidFill>
              </a:rPr>
              <a:t>x2VOL.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Click continue to enter x2Vol site.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23" y="1600013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Straight Arrow Connector 8"/>
          <p:cNvCxnSpPr>
            <a:cxnSpLocks noChangeShapeType="1"/>
          </p:cNvCxnSpPr>
          <p:nvPr/>
        </p:nvCxnSpPr>
        <p:spPr bwMode="auto">
          <a:xfrm flipH="1">
            <a:off x="3200400" y="2667000"/>
            <a:ext cx="5410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8458200" y="1676401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In Family Connection, click on the “x2VOL” link under Resources. </a:t>
            </a:r>
          </a:p>
        </p:txBody>
      </p:sp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1085850" y="457200"/>
            <a:ext cx="10115550" cy="762000"/>
          </a:xfrm>
        </p:spPr>
        <p:txBody>
          <a:bodyPr/>
          <a:lstStyle/>
          <a:p>
            <a:r>
              <a:rPr lang="en-US" altLang="en-US" dirty="0" smtClean="0"/>
              <a:t>Sign-in through Family Connection</a:t>
            </a:r>
          </a:p>
        </p:txBody>
      </p:sp>
    </p:spTree>
    <p:extLst>
      <p:ext uri="{BB962C8B-B14F-4D97-AF65-F5344CB8AC3E}">
        <p14:creationId xmlns:p14="http://schemas.microsoft.com/office/powerpoint/2010/main" val="3061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63775" y="304800"/>
            <a:ext cx="7772400" cy="762000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Verdana" panose="020B0604030504040204" pitchFamily="34" charset="0"/>
              </a:rPr>
              <a:t>Complete Your Profile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952501"/>
            <a:ext cx="69342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34113" y="1544715"/>
            <a:ext cx="187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information is already listed in your profile.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60746" y="3355760"/>
            <a:ext cx="18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your email address.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4113" y="4438835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7007" cy="1400530"/>
          </a:xfrm>
        </p:spPr>
        <p:txBody>
          <a:bodyPr/>
          <a:lstStyle/>
          <a:p>
            <a:r>
              <a:rPr lang="en-US" dirty="0" smtClean="0"/>
              <a:t>Skip Interest Page and Click Proceed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2" y="2052638"/>
            <a:ext cx="7541442" cy="4480560"/>
          </a:xfrm>
        </p:spPr>
      </p:pic>
    </p:spTree>
    <p:extLst>
      <p:ext uri="{BB962C8B-B14F-4D97-AF65-F5344CB8AC3E}">
        <p14:creationId xmlns:p14="http://schemas.microsoft.com/office/powerpoint/2010/main" val="37447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95500" y="3810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b="1" dirty="0">
                <a:latin typeface="Verdana" panose="020B0604030504040204" pitchFamily="34" charset="0"/>
              </a:rPr>
              <a:t>Set Password and Select Class </a:t>
            </a:r>
            <a:r>
              <a:rPr lang="en-US" altLang="en-US" sz="2800" b="1" dirty="0" smtClean="0">
                <a:latin typeface="Verdana" panose="020B0604030504040204" pitchFamily="34" charset="0"/>
              </a:rPr>
              <a:t>Group</a:t>
            </a:r>
            <a:br>
              <a:rPr lang="en-US" altLang="en-US" sz="2800" b="1" dirty="0" smtClean="0">
                <a:latin typeface="Verdana" panose="020B0604030504040204" pitchFamily="34" charset="0"/>
              </a:rPr>
            </a:br>
            <a:r>
              <a:rPr lang="en-US" altLang="en-US" sz="2800" b="1" dirty="0" smtClean="0">
                <a:latin typeface="Verdana" panose="020B0604030504040204" pitchFamily="34" charset="0"/>
              </a:rPr>
              <a:t>Agree to Terms</a:t>
            </a:r>
            <a:endParaRPr lang="en-US" altLang="en-US" sz="2800" b="1" dirty="0"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44830" y="1650188"/>
            <a:ext cx="180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Account Password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44830" y="3057247"/>
            <a:ext cx="158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Leave Event Registration Notification Blank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7995" y="5635906"/>
            <a:ext cx="166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Complete </a:t>
            </a:r>
          </a:p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0" y="1415498"/>
            <a:ext cx="6316515" cy="5158382"/>
          </a:xfrm>
          <a:prstGeom prst="rect">
            <a:avLst/>
          </a:prstGeom>
        </p:spPr>
      </p:pic>
      <p:cxnSp>
        <p:nvCxnSpPr>
          <p:cNvPr id="7173" name="Straight Arrow Connector 8"/>
          <p:cNvCxnSpPr>
            <a:cxnSpLocks noChangeShapeType="1"/>
          </p:cNvCxnSpPr>
          <p:nvPr/>
        </p:nvCxnSpPr>
        <p:spPr bwMode="auto">
          <a:xfrm flipH="1">
            <a:off x="3789575" y="3657411"/>
            <a:ext cx="6307318" cy="1055991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2" name="Straight Arrow Connector 3"/>
          <p:cNvCxnSpPr>
            <a:cxnSpLocks noChangeShapeType="1"/>
          </p:cNvCxnSpPr>
          <p:nvPr/>
        </p:nvCxnSpPr>
        <p:spPr bwMode="auto">
          <a:xfrm flipH="1" flipV="1">
            <a:off x="3789575" y="1989056"/>
            <a:ext cx="6307318" cy="122797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8"/>
          <p:cNvCxnSpPr>
            <a:cxnSpLocks noChangeShapeType="1"/>
          </p:cNvCxnSpPr>
          <p:nvPr/>
        </p:nvCxnSpPr>
        <p:spPr bwMode="auto">
          <a:xfrm flipH="1">
            <a:off x="3393649" y="5941636"/>
            <a:ext cx="6877269" cy="44031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73584" y="4524281"/>
            <a:ext cx="1815991" cy="3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LEAVE BLANK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5650" y="4397368"/>
            <a:ext cx="1966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I understand</a:t>
            </a:r>
          </a:p>
          <a:p>
            <a:r>
              <a:rPr lang="en-US" dirty="0" smtClean="0"/>
              <a:t>for the </a:t>
            </a:r>
            <a:r>
              <a:rPr lang="en-US" dirty="0"/>
              <a:t>f</a:t>
            </a:r>
            <a:r>
              <a:rPr lang="en-US" dirty="0" smtClean="0"/>
              <a:t>irst 2 Boxes</a:t>
            </a:r>
            <a:endParaRPr lang="en-US" dirty="0"/>
          </a:p>
        </p:txBody>
      </p:sp>
      <p:cxnSp>
        <p:nvCxnSpPr>
          <p:cNvPr id="17" name="Straight Arrow Connector 8"/>
          <p:cNvCxnSpPr>
            <a:cxnSpLocks noChangeShapeType="1"/>
          </p:cNvCxnSpPr>
          <p:nvPr/>
        </p:nvCxnSpPr>
        <p:spPr bwMode="auto">
          <a:xfrm flipH="1">
            <a:off x="1973584" y="4683870"/>
            <a:ext cx="7894316" cy="739123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8"/>
          <p:cNvCxnSpPr>
            <a:cxnSpLocks noChangeShapeType="1"/>
          </p:cNvCxnSpPr>
          <p:nvPr/>
        </p:nvCxnSpPr>
        <p:spPr bwMode="auto">
          <a:xfrm flipH="1">
            <a:off x="1973584" y="4997533"/>
            <a:ext cx="7894316" cy="7298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919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 Your Service Hours</a:t>
            </a:r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9820884" y="1717362"/>
            <a:ext cx="2198689" cy="2308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7F7F7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Click Opportunities and Projects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Click My Activity Log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Create New Under Personal Projects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79" y="1763360"/>
            <a:ext cx="7864522" cy="3894157"/>
          </a:xfrm>
        </p:spPr>
      </p:pic>
      <p:sp>
        <p:nvSpPr>
          <p:cNvPr id="10249" name="Oval 18"/>
          <p:cNvSpPr>
            <a:spLocks noChangeArrowheads="1"/>
          </p:cNvSpPr>
          <p:nvPr/>
        </p:nvSpPr>
        <p:spPr bwMode="auto">
          <a:xfrm>
            <a:off x="2230116" y="1589785"/>
            <a:ext cx="1752600" cy="41433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245" name="Oval 1"/>
          <p:cNvSpPr>
            <a:spLocks noChangeArrowheads="1"/>
          </p:cNvSpPr>
          <p:nvPr/>
        </p:nvSpPr>
        <p:spPr bwMode="auto">
          <a:xfrm>
            <a:off x="1511928" y="1853248"/>
            <a:ext cx="1219200" cy="514936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cxnSp>
        <p:nvCxnSpPr>
          <p:cNvPr id="10247" name="Straight Arrow Connector 7"/>
          <p:cNvCxnSpPr>
            <a:cxnSpLocks noChangeShapeType="1"/>
          </p:cNvCxnSpPr>
          <p:nvPr/>
        </p:nvCxnSpPr>
        <p:spPr bwMode="auto">
          <a:xfrm flipH="1" flipV="1">
            <a:off x="3864990" y="1803452"/>
            <a:ext cx="6101606" cy="134079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Arrow Connector 8"/>
          <p:cNvCxnSpPr>
            <a:cxnSpLocks noChangeShapeType="1"/>
          </p:cNvCxnSpPr>
          <p:nvPr/>
        </p:nvCxnSpPr>
        <p:spPr bwMode="auto">
          <a:xfrm flipH="1" flipV="1">
            <a:off x="2731128" y="2281287"/>
            <a:ext cx="7080367" cy="37599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8"/>
          <p:cNvCxnSpPr>
            <a:cxnSpLocks noChangeShapeType="1"/>
          </p:cNvCxnSpPr>
          <p:nvPr/>
        </p:nvCxnSpPr>
        <p:spPr bwMode="auto">
          <a:xfrm flipH="1">
            <a:off x="4232636" y="3163890"/>
            <a:ext cx="5588248" cy="3828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8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59917" y="175933"/>
            <a:ext cx="9418948" cy="762000"/>
          </a:xfrm>
        </p:spPr>
        <p:txBody>
          <a:bodyPr/>
          <a:lstStyle/>
          <a:p>
            <a:pPr algn="r"/>
            <a:r>
              <a:rPr lang="en-US" altLang="en-US" b="1" dirty="0" smtClean="0">
                <a:latin typeface="Verdana" panose="020B0604030504040204" pitchFamily="34" charset="0"/>
              </a:rPr>
              <a:t>Creating a Personal Project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251813" y="4629778"/>
            <a:ext cx="5710801" cy="16312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Very Important: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Enter in Supervisor’s Email Address Under Activity Contact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You do not need to enter phone number!</a:t>
            </a:r>
            <a:endParaRPr lang="en-US" altLang="en-US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4904" y="1264146"/>
            <a:ext cx="5844618" cy="12926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Create an Activity Name and Project Description</a:t>
            </a:r>
          </a:p>
          <a:p>
            <a:pPr algn="ctr"/>
            <a:r>
              <a:rPr lang="en-US" sz="2000" dirty="0" smtClean="0"/>
              <a:t>Fill out all of the applicable information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0" y="1160439"/>
            <a:ext cx="5072373" cy="5212080"/>
          </a:xfrm>
        </p:spPr>
      </p:pic>
      <p:cxnSp>
        <p:nvCxnSpPr>
          <p:cNvPr id="11270" name="Straight Arrow Connector 7"/>
          <p:cNvCxnSpPr>
            <a:cxnSpLocks noChangeShapeType="1"/>
          </p:cNvCxnSpPr>
          <p:nvPr/>
        </p:nvCxnSpPr>
        <p:spPr bwMode="auto">
          <a:xfrm flipH="1" flipV="1">
            <a:off x="2809188" y="1699472"/>
            <a:ext cx="3546716" cy="15143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7"/>
          <p:cNvCxnSpPr>
            <a:cxnSpLocks noChangeShapeType="1"/>
          </p:cNvCxnSpPr>
          <p:nvPr/>
        </p:nvCxnSpPr>
        <p:spPr bwMode="auto">
          <a:xfrm flipH="1">
            <a:off x="2611225" y="5530532"/>
            <a:ext cx="3915933" cy="54975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184904" y="2933792"/>
            <a:ext cx="5844618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may click recurring project, interests, and career clusters if you choose.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5" y="256295"/>
            <a:ext cx="9404723" cy="1400530"/>
          </a:xfrm>
        </p:spPr>
        <p:txBody>
          <a:bodyPr/>
          <a:lstStyle/>
          <a:p>
            <a:r>
              <a:rPr lang="en-US" altLang="en-US" b="1" dirty="0">
                <a:latin typeface="Verdana" panose="020B0604030504040204" pitchFamily="34" charset="0"/>
              </a:rPr>
              <a:t>Creating a Personal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2" y="1402188"/>
            <a:ext cx="5706224" cy="521208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9301" y="5752567"/>
            <a:ext cx="4854181" cy="7078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Click the box to verify that the information is truthful.</a:t>
            </a:r>
            <a:endParaRPr lang="en-US" altLang="en-US" sz="2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7555" y="1402188"/>
            <a:ext cx="496792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 in the Number of Hours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301" y="2515653"/>
            <a:ext cx="4967925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Organization Goals </a:t>
            </a:r>
            <a:endParaRPr lang="en-US" dirty="0"/>
          </a:p>
          <a:p>
            <a:pPr algn="ctr"/>
            <a:r>
              <a:rPr lang="en-US" dirty="0" smtClean="0"/>
              <a:t>Click on Next to Apply to Service Graduation Cord		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1442301" y="2715205"/>
            <a:ext cx="6327624" cy="83373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7"/>
          <p:cNvCxnSpPr>
            <a:cxnSpLocks noChangeShapeType="1"/>
          </p:cNvCxnSpPr>
          <p:nvPr/>
        </p:nvCxnSpPr>
        <p:spPr bwMode="auto">
          <a:xfrm flipH="1">
            <a:off x="1376313" y="3199469"/>
            <a:ext cx="6441281" cy="138195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7"/>
          <p:cNvCxnSpPr>
            <a:cxnSpLocks noChangeShapeType="1"/>
          </p:cNvCxnSpPr>
          <p:nvPr/>
        </p:nvCxnSpPr>
        <p:spPr bwMode="auto">
          <a:xfrm flipH="1">
            <a:off x="1500555" y="6057037"/>
            <a:ext cx="5447000" cy="98945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49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281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PowerPoint Presentation</vt:lpstr>
      <vt:lpstr>Access x2VOL through Family Connection</vt:lpstr>
      <vt:lpstr>Sign-in through Family Connection</vt:lpstr>
      <vt:lpstr>Complete Your Profile</vt:lpstr>
      <vt:lpstr>Skip Interest Page and Click Proceed</vt:lpstr>
      <vt:lpstr>Set Password and Select Class Group Agree to Terms</vt:lpstr>
      <vt:lpstr>Log Your Service Hours</vt:lpstr>
      <vt:lpstr>Creating a Personal Project</vt:lpstr>
      <vt:lpstr>Creating a Personal Project</vt:lpstr>
      <vt:lpstr>View Service Hour History</vt:lpstr>
      <vt:lpstr>See Snapshot of your x2VOL Account on your Dashboard to see your progress!</vt:lpstr>
      <vt:lpstr>Try the x2VOL Free Mobile App!</vt:lpstr>
      <vt:lpstr>Mobile App Screens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Fay</dc:creator>
  <cp:lastModifiedBy>Catherine Mallanda</cp:lastModifiedBy>
  <cp:revision>2</cp:revision>
  <dcterms:created xsi:type="dcterms:W3CDTF">2015-08-19T18:16:44Z</dcterms:created>
  <dcterms:modified xsi:type="dcterms:W3CDTF">2015-08-19T22:36:26Z</dcterms:modified>
</cp:coreProperties>
</file>